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320481" cy="2998857"/>
          </a:xfrm>
          <a:noFill/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az-Cyrl-AZ" sz="2300" dirty="0">
                <a:solidFill>
                  <a:srgbClr val="58595B"/>
                </a:solidFill>
              </a:rPr>
              <a:t>Пишаємось тим, що досягли </a:t>
            </a:r>
            <a:r>
              <a:rPr lang="az-Cyrl-AZ" sz="2300" b="1" dirty="0">
                <a:solidFill>
                  <a:srgbClr val="58595B"/>
                </a:solidFill>
              </a:rPr>
              <a:t>Платинового Статусу </a:t>
            </a:r>
            <a:r>
              <a:rPr lang="az-Cyrl-AZ" sz="2300" dirty="0">
                <a:solidFill>
                  <a:srgbClr val="58595B"/>
                </a:solidFill>
              </a:rPr>
              <a:t>у нагородах </a:t>
            </a:r>
            <a:r>
              <a:rPr lang="en-GB" sz="2300" dirty="0">
                <a:solidFill>
                  <a:srgbClr val="58595B"/>
                </a:solidFill>
              </a:rPr>
              <a:t>ESO </a:t>
            </a:r>
            <a:r>
              <a:rPr lang="az-Cyrl-AZ" sz="2300" dirty="0">
                <a:solidFill>
                  <a:srgbClr val="58595B"/>
                </a:solidFill>
              </a:rPr>
              <a:t>від Ініціативи </a:t>
            </a:r>
            <a:r>
              <a:rPr lang="en-GB" sz="2300" dirty="0">
                <a:solidFill>
                  <a:srgbClr val="58595B"/>
                </a:solidFill>
              </a:rPr>
              <a:t>Angels, </a:t>
            </a:r>
            <a:r>
              <a:rPr lang="az-Cyrl-AZ" sz="2300" dirty="0">
                <a:solidFill>
                  <a:srgbClr val="58595B"/>
                </a:solidFill>
              </a:rPr>
              <a:t>та бути офіційно визнаними на щорічних міжнародних конференціях, на яких присутні провідні експерти галузі.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#ESOC2024 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89" y="2001673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1077</TotalTime>
  <Words>49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534</cp:revision>
  <dcterms:created xsi:type="dcterms:W3CDTF">2016-03-24T07:27:19Z</dcterms:created>
  <dcterms:modified xsi:type="dcterms:W3CDTF">2023-10-24T15:19:10Z</dcterms:modified>
</cp:coreProperties>
</file>